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78" r:id="rId7"/>
    <p:sldId id="279" r:id="rId8"/>
    <p:sldId id="280" r:id="rId9"/>
    <p:sldId id="284" r:id="rId10"/>
    <p:sldId id="281" r:id="rId11"/>
    <p:sldId id="282" r:id="rId12"/>
    <p:sldId id="283" r:id="rId13"/>
    <p:sldId id="285" r:id="rId14"/>
    <p:sldId id="286" r:id="rId15"/>
    <p:sldId id="287" r:id="rId16"/>
    <p:sldId id="288" r:id="rId17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4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33B1BB-7F0D-4E21-ACCC-1162CEAF9100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2022/9/14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5113DBAD-6D84-4034-9D2F-3592C4AB8E35}" type="datetime1">
              <a:rPr lang="ja-JP" altLang="en-US" smtClean="0"/>
              <a:t>2022/9/14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4B9A9E5-4F7F-4A7D-9DE1-899232329269}" type="slidenum">
              <a:rPr lang="en-US" altLang="ja-JP" smtClean="0"/>
              <a:pPr/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ja-JP" smtClean="0"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9121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953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  <p:pic>
        <p:nvPicPr>
          <p:cNvPr id="8" name="グラフィック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段組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pic>
        <p:nvPicPr>
          <p:cNvPr id="11" name="グラフィック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グラフィック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グラフィック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ja-JP" noProof="0"/>
              <a:t>#</a:t>
            </a:r>
          </a:p>
        </p:txBody>
      </p:sp>
      <p:sp>
        <p:nvSpPr>
          <p:cNvPr id="23" name="テキスト プレースホルダー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ja-JP" noProof="0"/>
              <a:t>#</a:t>
            </a:r>
          </a:p>
        </p:txBody>
      </p: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ja-JP" noProof="0"/>
              <a:t>#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25" name="コンテンツ プレースホルダー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26" name="コンテンツ プレースホルダー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endParaRPr lang="ja-JP" altLang="en-US" noProof="0"/>
          </a:p>
        </p:txBody>
      </p:sp>
      <p:sp>
        <p:nvSpPr>
          <p:cNvPr id="22" name="コンテンツ プレースホルダー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ja-JP" altLang="en-US" noProof="0"/>
              <a:t>クリックして編集する</a:t>
            </a:r>
          </a:p>
        </p:txBody>
      </p:sp>
      <p:sp>
        <p:nvSpPr>
          <p:cNvPr id="27" name="コンテンツ プレースホルダー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段組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テキストを編集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ja-JP" altLang="en-US" noProof="0"/>
              <a:t>クリックしてマスター テキストを編集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11" name="グラフィック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グラフィック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タイトル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クリックしてマスター タイトルのスタイルを編集</a:t>
            </a:r>
          </a:p>
        </p:txBody>
      </p:sp>
      <p:sp>
        <p:nvSpPr>
          <p:cNvPr id="20" name="テキスト プレースホルダー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lvl="0" rtl="0"/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25" name="テキスト プレースホルダー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26" name="テキスト プレースホルダー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lvl="0" rtl="0"/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27" name="テキスト プレースホルダー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28" name="テキスト プレースホルダー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lvl="0" rtl="0"/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29" name="テキスト プレースホルダー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21" name="日付プレースホルダー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22" name="フッター プレースホルダー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24" name="スライド番号プレースホルダー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グラ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クリックしてマスター タイトルのスタイルを編集</a:t>
            </a:r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7" name="グラフ プレースホルダー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アイコンをクリックしてグラフを追加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13" name="コンテンツ プレースホルダー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ja-JP" altLang="en-US" noProof="0"/>
              <a:t>クリックしてコンテンツを追加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ムライン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長方形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クリックしてマスター タイトルの書式設定を編集</a:t>
            </a:r>
          </a:p>
        </p:txBody>
      </p:sp>
      <p:sp>
        <p:nvSpPr>
          <p:cNvPr id="6" name="テキスト プレースホルダー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年</a:t>
            </a:r>
            <a:endParaRPr lang="ja-JP" altLang="en-ZA" noProof="0"/>
          </a:p>
        </p:txBody>
      </p:sp>
      <p:sp>
        <p:nvSpPr>
          <p:cNvPr id="7" name="テキスト プレースホルダー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12" name="テキスト プレースホルダー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13" name="テキスト プレースホルダー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14" name="テキスト プレースホルダー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16" name="テキスト プレースホルダー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17" name="テキスト プレースホルダー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15" name="テキスト プレースホルダー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18" name="テキスト プレースホルダー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19" name="テキスト プレースホルダー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年</a:t>
            </a:r>
            <a:endParaRPr lang="ja-JP" altLang="en-ZA" noProof="0"/>
          </a:p>
        </p:txBody>
      </p:sp>
      <p:sp>
        <p:nvSpPr>
          <p:cNvPr id="20" name="テキスト プレースホルダー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21" name="テキスト プレースホルダー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22" name="テキスト プレースホルダー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23" name="テキスト プレースホルダー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24" name="テキスト プレースホルダー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25" name="テキスト プレースホルダー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26" name="テキスト プレースホルダー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28" name="テキスト プレースホルダー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29" name="テキスト プレースホルダー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27" name="テキスト プレースホルダー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30" name="テキスト プレースホルダー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31" name="テキスト プレースホルダー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32" name="長方形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ZA" noProof="0">
              <a:solidFill>
                <a:schemeClr val="tx1">
                  <a:lumMod val="75000"/>
                  <a:lumOff val="2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日付プレースホルダー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37" name="フッター プレースホルダー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38" name="スライド番号プレースホルダー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クリックしてマスター タイトルのスタイルを編集</a:t>
            </a:r>
          </a:p>
        </p:txBody>
      </p:sp>
      <p:sp>
        <p:nvSpPr>
          <p:cNvPr id="7" name="SmartArt プレースホルダー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 </a:t>
            </a:r>
            <a:r>
              <a:rPr lang="en-US" altLang="ja-JP" noProof="0"/>
              <a:t>SmartArt </a:t>
            </a:r>
            <a:r>
              <a:rPr lang="ja-JP" altLang="en-US" noProof="0"/>
              <a:t>グラフィックを追加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cxnSp>
        <p:nvCxnSpPr>
          <p:cNvPr id="10" name="直線​​コネクタ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​​コネクタ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チーム スライド 4 ユーザ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クリックしてマスター タイトルのスタイルを編集</a:t>
            </a:r>
          </a:p>
        </p:txBody>
      </p:sp>
      <p:sp>
        <p:nvSpPr>
          <p:cNvPr id="11" name="図プレースホルダー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26" name="テキスト プレースホルダー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17" name="図プレースホルダー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23" name="テキスト プレースホルダー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18" name="図プレースホルダー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</a:lstStyle>
          <a:p>
            <a:pPr lvl="1"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19" name="図プレースホルダー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25" name="テキスト プレースホルダー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cxnSp>
        <p:nvCxnSpPr>
          <p:cNvPr id="10" name="直線​​コネクタ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​​コネクタ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チーム スライド 8 ユーザ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クリックしてマスター タイトルのスタイルを編集</a:t>
            </a:r>
          </a:p>
        </p:txBody>
      </p:sp>
      <p:sp>
        <p:nvSpPr>
          <p:cNvPr id="11" name="図プレースホルダー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26" name="テキスト プレースホルダー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17" name="図プレースホルダー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23" name="テキスト プレースホルダー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27" name="テキスト プレースホルダー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18" name="図プレースホルダー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28" name="テキスト プレースホルダー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19" name="図プレースホルダー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25" name="テキスト プレースホルダー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29" name="テキスト プレースホルダー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55" name="図プレースホルダー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54" name="テキスト プレースホルダー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62" name="テキスト プレースホルダー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56" name="図プレースホルダー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59" name="テキスト プレースホルダー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63" name="テキスト プレースホルダー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57" name="図プレースホルダー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60" name="テキスト プレースホルダー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64" name="テキスト プレースホルダー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58" name="図プレースホルダー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アイコンをクリックして画像を追加</a:t>
            </a:r>
          </a:p>
        </p:txBody>
      </p:sp>
      <p:sp>
        <p:nvSpPr>
          <p:cNvPr id="61" name="テキスト プレースホルダー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65" name="テキスト プレースホルダー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13" name="グラフィック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グラフィック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資金調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線​​コネクタ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​​コネクタ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クリックしてマスター タイトルのスタイルを編集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クリックしてコンテンツを追加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ja-JP" noProof="0"/>
              <a:t>#</a:t>
            </a:r>
          </a:p>
        </p:txBody>
      </p:sp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24" name="コンテンツ プレースホルダー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クリックしてコンテンツを追加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ja-JP" noProof="0"/>
              <a:t>#</a:t>
            </a:r>
          </a:p>
        </p:txBody>
      </p:sp>
      <p:sp>
        <p:nvSpPr>
          <p:cNvPr id="18" name="テキスト プレースホルダー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ja-JP" altLang="en-US" noProof="0"/>
              <a:t>クリックして編集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25" name="コンテンツ プレースホルダー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クリックしてコンテンツを追加</a:t>
            </a:r>
          </a:p>
        </p:txBody>
      </p:sp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ja-JP" noProof="0"/>
              <a:t>#</a:t>
            </a:r>
          </a:p>
        </p:txBody>
      </p:sp>
      <p:sp>
        <p:nvSpPr>
          <p:cNvPr id="19" name="テキスト プレースホルダー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22" name="コンテンツ プレースホルダー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26" name="コンテンツ プレースホルダー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クリックしてコンテンツを追加</a:t>
            </a:r>
          </a:p>
        </p:txBody>
      </p:sp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ja-JP" noProof="0"/>
              <a:t>#</a:t>
            </a:r>
          </a:p>
        </p:txBody>
      </p:sp>
      <p:sp>
        <p:nvSpPr>
          <p:cNvPr id="23" name="テキスト プレースホルダー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クリックして編集</a:t>
            </a:r>
          </a:p>
        </p:txBody>
      </p:sp>
      <p:sp>
        <p:nvSpPr>
          <p:cNvPr id="15" name="コンテンツ プレースホルダー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cxnSp>
        <p:nvCxnSpPr>
          <p:cNvPr id="23" name="直線​​コネクタ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​​コネクタ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付プレースホルダー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22" name="フッター プレースホルダー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24" name="スライド番号プレースホルダー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議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グラフィック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altLang="ja-JP" noProof="0"/>
              <a:t>20XX</a:t>
            </a:r>
            <a:endParaRPr lang="ja-JP" altLang="en-US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ja-JP" altLang="en-US" noProof="0"/>
              <a:t>ピッチ デッキ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決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  <p:pic>
        <p:nvPicPr>
          <p:cNvPr id="6" name="グラフィック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日付プレースホルダー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US" altLang="ja-JP" noProof="0"/>
              <a:t>20XX</a:t>
            </a:r>
            <a:endParaRPr lang="ja-JP" altLang="en-US" noProof="0"/>
          </a:p>
        </p:txBody>
      </p:sp>
      <p:sp>
        <p:nvSpPr>
          <p:cNvPr id="10" name="フッター プレースホルダー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ja-JP" altLang="en-US" noProof="0"/>
              <a:t>ピッチ デッキ</a:t>
            </a:r>
          </a:p>
        </p:txBody>
      </p:sp>
      <p:sp>
        <p:nvSpPr>
          <p:cNvPr id="11" name="スライド番号プレースホルダー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ムラ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グラフィック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クリックしてタイトルを編集</a:t>
            </a:r>
          </a:p>
        </p:txBody>
      </p:sp>
      <p:sp>
        <p:nvSpPr>
          <p:cNvPr id="16" name="テキスト プレースホルダー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7" name="テキスト プレースホルダー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8" name="テキスト プレースホルダー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19" name="テキスト プレースホルダー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34" name="テキスト プレースホルダー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35" name="テキスト プレースホルダー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36" name="テキスト プレースホルダー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37" name="テキスト プレースホルダー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cxnSp>
        <p:nvCxnSpPr>
          <p:cNvPr id="3" name="直線​​コネクタ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線​​コネクタ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線​​コネクタ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algn="l"/>
            <a:r>
              <a:rPr lang="ja-JP" altLang="en-US"/>
              <a:t>ピッチ デッキ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 2 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クリックしてマスター タイトルのスタイルを編集</a:t>
            </a:r>
          </a:p>
        </p:txBody>
      </p:sp>
      <p:sp>
        <p:nvSpPr>
          <p:cNvPr id="15" name="テキスト プレースホルダー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lvl="0" rtl="0"/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17" name="テキスト プレースホルダー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31" name="テキスト プレースホルダー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32" name="テキスト プレースホルダー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33" name="テキスト プレースホルダー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34" name="テキスト プレースホルダー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12" name="テキスト プレースホルダー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13" name="テキスト プレースホルダー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  <p:cxnSp>
        <p:nvCxnSpPr>
          <p:cNvPr id="2" name="直線​​コネクタ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​​コネクタ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 3 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クリックしてマスター タイトルのスタイルを編集</a:t>
            </a:r>
          </a:p>
        </p:txBody>
      </p:sp>
      <p:sp>
        <p:nvSpPr>
          <p:cNvPr id="15" name="テキスト プレースホルダー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lvl="0" rtl="0"/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17" name="テキスト プレースホルダー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16" name="テキスト プレースホルダー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lvl="0" rtl="0"/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18" name="テキスト プレースホルダー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19" name="テキスト プレースホルダー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lvl="0" rtl="0"/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20" name="テキスト プレースホルダー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23" name="テキスト プレースホルダー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lvl="0" rtl="0"/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24" name="テキスト プレースホルダー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2" name="グラフィック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概要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cxnSp>
        <p:nvCxnSpPr>
          <p:cNvPr id="14" name="直線​​コネクタ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​​コネクタ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付プレースホルダー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10" name="フッター プレースホルダー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11" name="スライド番号プレースホルダー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区切り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クリックしてマスター タイトルのスタイルを編集</a:t>
            </a:r>
          </a:p>
        </p:txBody>
      </p:sp>
      <p:pic>
        <p:nvPicPr>
          <p:cNvPr id="5" name="グラフィック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cxnSp>
        <p:nvCxnSpPr>
          <p:cNvPr id="9" name="直線​​コネクタ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lvl="0" rtl="0"/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12" name="テキスト プレースホルダー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13" name="テキスト プレースホルダー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lvl="0" rtl="0"/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14" name="テキスト プレースホルダー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15" name="テキスト プレースホルダー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lvl="0" rtl="0"/>
            <a:r>
              <a:rPr lang="ja-JP" altLang="en-US" noProof="0"/>
              <a:t>クリックしてサブタイトルを追加</a:t>
            </a:r>
          </a:p>
        </p:txBody>
      </p:sp>
      <p:sp>
        <p:nvSpPr>
          <p:cNvPr id="16" name="テキスト プレースホルダー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クリックしてテキストを追加</a:t>
            </a:r>
          </a:p>
        </p:txBody>
      </p:sp>
      <p:sp>
        <p:nvSpPr>
          <p:cNvPr id="17" name="日付プレースホルダー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18" name="フッター プレースホルダー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19" name="スライド番号プレースホルダー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組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テキストを編集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ja-JP" altLang="en-US" noProof="0"/>
              <a:t>クリックしてマスター テキストを編集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6" name="直線​​コネクタ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​​コネクタ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テキストを編集</a:t>
            </a:r>
          </a:p>
        </p:txBody>
      </p:sp>
      <p:sp>
        <p:nvSpPr>
          <p:cNvPr id="22" name="コンテンツ プレースホルダー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/>
              <a:t>20XX</a:t>
            </a:r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ピッチ デッキ</a:t>
            </a:r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smtClean="0"/>
              <a:pPr/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 cap="all" baseline="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文家俊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カメラ</a:t>
            </a:r>
            <a:r>
              <a:rPr lang="ja-JP" altLang="en-US" dirty="0"/>
              <a:t>レンズ販売のサイト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D4B7494-1257-912A-6367-354AC08DD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6" r="3804" b="6782"/>
          <a:stretch/>
        </p:blipFill>
        <p:spPr>
          <a:xfrm>
            <a:off x="1814222" y="1524830"/>
            <a:ext cx="8563555" cy="4232428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E96310A0-B974-8548-1A22-271F4280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9918"/>
            <a:ext cx="9626627" cy="120491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（スタッフ）登録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B42AE82-D478-CBF8-F3F9-206BBF28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4221" y="5840188"/>
            <a:ext cx="8563555" cy="626332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solidFill>
                  <a:srgbClr val="FF0000"/>
                </a:solidFill>
              </a:rPr>
              <a:t>データベースにスタッフの資料を入力したメールと暗証番号だけで登録できます。</a:t>
            </a:r>
          </a:p>
        </p:txBody>
      </p:sp>
    </p:spTree>
    <p:extLst>
      <p:ext uri="{BB962C8B-B14F-4D97-AF65-F5344CB8AC3E}">
        <p14:creationId xmlns:p14="http://schemas.microsoft.com/office/powerpoint/2010/main" val="132389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96310A0-B974-8548-1A22-271F4280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9918"/>
            <a:ext cx="9626627" cy="120491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（スタッフ）登録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B42AE82-D478-CBF8-F3F9-206BBF28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3660774"/>
            <a:ext cx="9173403" cy="1525588"/>
          </a:xfrm>
        </p:spPr>
        <p:txBody>
          <a:bodyPr/>
          <a:lstStyle/>
          <a:p>
            <a:endParaRPr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445571-F774-0916-D80B-67A09E35C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14" t="-2807" r="44301" b="47619"/>
          <a:stretch/>
        </p:blipFill>
        <p:spPr>
          <a:xfrm>
            <a:off x="1635192" y="1411906"/>
            <a:ext cx="8627165" cy="47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96310A0-B974-8548-1A22-271F4280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9918"/>
            <a:ext cx="9626627" cy="120491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（スタッフ）登録した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B42AE82-D478-CBF8-F3F9-206BBF28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4221" y="5840188"/>
            <a:ext cx="8563555" cy="626332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solidFill>
                  <a:srgbClr val="FF0000"/>
                </a:solidFill>
              </a:rPr>
              <a:t>登録したら、注文一覧を見えます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180C2D-3AAB-8C65-9A0C-34B298D9C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1" b="6666"/>
          <a:stretch/>
        </p:blipFill>
        <p:spPr>
          <a:xfrm>
            <a:off x="1647244" y="1524830"/>
            <a:ext cx="8730532" cy="41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9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96310A0-B974-8548-1A22-271F4280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9918"/>
            <a:ext cx="9626627" cy="120491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（スタッフ）登録した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B42AE82-D478-CBF8-F3F9-206BBF28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4221" y="5840188"/>
            <a:ext cx="8563555" cy="626332"/>
          </a:xfrm>
        </p:spPr>
        <p:txBody>
          <a:bodyPr>
            <a:norm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data.csv</a:t>
            </a:r>
            <a:r>
              <a:rPr lang="ja-JP" altLang="en-US" sz="2000" dirty="0">
                <a:solidFill>
                  <a:srgbClr val="FF0000"/>
                </a:solidFill>
              </a:rPr>
              <a:t>にも注文の内容を記録されました。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D33DE9-7BD5-ADBD-E263-A35458182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32" r="30609" b="60233"/>
          <a:stretch/>
        </p:blipFill>
        <p:spPr>
          <a:xfrm>
            <a:off x="955479" y="1716488"/>
            <a:ext cx="10562973" cy="34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サイトの作り方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346008"/>
            <a:ext cx="4081339" cy="360156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開発の言葉：</a:t>
            </a:r>
            <a:r>
              <a:rPr lang="en-US" altLang="ja-JP" dirty="0"/>
              <a:t>HTML, CSS, PHP, MYSQL</a:t>
            </a:r>
          </a:p>
          <a:p>
            <a:pPr rtl="0"/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You</a:t>
            </a:r>
            <a:r>
              <a:rPr lang="en-US" altLang="ja-JP" dirty="0" err="1"/>
              <a:t>tube</a:t>
            </a:r>
            <a:r>
              <a:rPr lang="en-US" altLang="ja-JP" dirty="0"/>
              <a:t> </a:t>
            </a:r>
            <a:r>
              <a:rPr lang="ja-JP" altLang="en-US" dirty="0"/>
              <a:t>で</a:t>
            </a:r>
            <a:r>
              <a:rPr lang="en-US" altLang="ja-JP" dirty="0"/>
              <a:t>PHP</a:t>
            </a:r>
            <a:r>
              <a:rPr lang="ja-JP" altLang="en-US" dirty="0"/>
              <a:t>と</a:t>
            </a:r>
            <a:r>
              <a:rPr lang="en-US" altLang="ja-JP" dirty="0"/>
              <a:t>MYSQL</a:t>
            </a:r>
            <a:r>
              <a:rPr lang="ja-JP" altLang="en-US"/>
              <a:t>の動画を見て、サイトを作ったことです。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en-US" altLang="ja-JP">
                <a:latin typeface="Meiryo UI" panose="020B0604030504040204" pitchFamily="50" charset="-128"/>
                <a:ea typeface="Meiryo UI" panose="020B0604030504040204" pitchFamily="50" charset="-128"/>
              </a:rPr>
              <a:t>20XX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ピッチ デッキ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pPr/>
              <a:t>2</a:t>
            </a:fld>
            <a:endParaRPr lang="ja-JP" altLang="en-ZA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96310A0-B974-8548-1A22-271F4280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9918"/>
            <a:ext cx="9626627" cy="120491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ホームページ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B42AE82-D478-CBF8-F3F9-206BBF28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3660774"/>
            <a:ext cx="9173403" cy="1525588"/>
          </a:xfrm>
        </p:spPr>
        <p:txBody>
          <a:bodyPr/>
          <a:lstStyle/>
          <a:p>
            <a:endParaRPr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7716BC9-DDE6-248D-29C7-8DF3F637C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9" b="6087"/>
          <a:stretch/>
        </p:blipFill>
        <p:spPr>
          <a:xfrm>
            <a:off x="1260811" y="1671638"/>
            <a:ext cx="9375927" cy="45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96310A0-B974-8548-1A22-271F4280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9918"/>
            <a:ext cx="9626627" cy="120491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商品のページ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B42AE82-D478-CBF8-F3F9-206BBF28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3660774"/>
            <a:ext cx="9173403" cy="1525588"/>
          </a:xfrm>
        </p:spPr>
        <p:txBody>
          <a:bodyPr/>
          <a:lstStyle/>
          <a:p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78C0567-CFF6-8982-4298-C80E62467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21" t="9044" r="37521" b="65216"/>
          <a:stretch/>
        </p:blipFill>
        <p:spPr>
          <a:xfrm>
            <a:off x="2016855" y="2546405"/>
            <a:ext cx="7863840" cy="17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1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96310A0-B974-8548-1A22-271F4280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9918"/>
            <a:ext cx="9626627" cy="120491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商品のページ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B42AE82-D478-CBF8-F3F9-206BBF28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3660774"/>
            <a:ext cx="9173403" cy="1525588"/>
          </a:xfrm>
        </p:spPr>
        <p:txBody>
          <a:bodyPr/>
          <a:lstStyle/>
          <a:p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323A235-27D8-39AB-EFFF-AE056CE42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2" b="5739"/>
          <a:stretch/>
        </p:blipFill>
        <p:spPr>
          <a:xfrm>
            <a:off x="1077276" y="1599093"/>
            <a:ext cx="9742998" cy="46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7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96310A0-B974-8548-1A22-271F4280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9918"/>
            <a:ext cx="9626627" cy="120491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商品のページ（データベース）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B42AE82-D478-CBF8-F3F9-206BBF28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3660774"/>
            <a:ext cx="9173403" cy="1525588"/>
          </a:xfrm>
        </p:spPr>
        <p:txBody>
          <a:bodyPr/>
          <a:lstStyle/>
          <a:p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2CD14E8-CC12-1426-7D98-9EDA885B7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9339" b="42750"/>
          <a:stretch/>
        </p:blipFill>
        <p:spPr>
          <a:xfrm>
            <a:off x="1465270" y="1671638"/>
            <a:ext cx="8967010" cy="40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4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96310A0-B974-8548-1A22-271F4280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9918"/>
            <a:ext cx="9626627" cy="120491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（お客様）予定商品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B42AE82-D478-CBF8-F3F9-206BBF28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9015" y="5467241"/>
            <a:ext cx="3252745" cy="2918127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solidFill>
                  <a:srgbClr val="FF0000"/>
                </a:solidFill>
              </a:rPr>
              <a:t>お客様の名前とメールを入力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5F9F77E-0281-516D-97BF-690EA1C71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9" b="9334"/>
          <a:stretch/>
        </p:blipFill>
        <p:spPr>
          <a:xfrm>
            <a:off x="1893735" y="1488650"/>
            <a:ext cx="8404529" cy="388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2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E96310A0-B974-8548-1A22-271F4280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9918"/>
            <a:ext cx="9626627" cy="120491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（お客様）予定商品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B42AE82-D478-CBF8-F3F9-206BBF28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8587" y="5467241"/>
            <a:ext cx="3252745" cy="2918127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solidFill>
                  <a:srgbClr val="FF0000"/>
                </a:solidFill>
              </a:rPr>
              <a:t>完成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0395A84-84BD-7B65-C62C-D75F8DFAC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59" b="9913"/>
          <a:stretch/>
        </p:blipFill>
        <p:spPr>
          <a:xfrm>
            <a:off x="1778441" y="1463572"/>
            <a:ext cx="8635117" cy="393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7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D4B7494-1257-912A-6367-354AC08DD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96" r="3804" b="6782"/>
          <a:stretch/>
        </p:blipFill>
        <p:spPr>
          <a:xfrm>
            <a:off x="1559780" y="1524830"/>
            <a:ext cx="8563555" cy="4232428"/>
          </a:xfrm>
          <a:prstGeom prst="rect">
            <a:avLst/>
          </a:prstGeom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E96310A0-B974-8548-1A22-271F42803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9918"/>
            <a:ext cx="9626627" cy="1204912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（スタッフ）登録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FB42AE82-D478-CBF8-F3F9-206BBF28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1009" y="5856605"/>
            <a:ext cx="5751774" cy="626332"/>
          </a:xfrm>
        </p:spPr>
        <p:txBody>
          <a:bodyPr>
            <a:normAutofit/>
          </a:bodyPr>
          <a:lstStyle/>
          <a:p>
            <a:r>
              <a:rPr lang="ja-JP" altLang="en-US" sz="2000" dirty="0">
                <a:solidFill>
                  <a:srgbClr val="FF0000"/>
                </a:solidFill>
              </a:rPr>
              <a:t>データベースにスタッフの資料を入力</a:t>
            </a:r>
          </a:p>
        </p:txBody>
      </p:sp>
    </p:spTree>
    <p:extLst>
      <p:ext uri="{BB962C8B-B14F-4D97-AF65-F5344CB8AC3E}">
        <p14:creationId xmlns:p14="http://schemas.microsoft.com/office/powerpoint/2010/main" val="2544940838"/>
      </p:ext>
    </p:extLst>
  </p:cSld>
  <p:clrMapOvr>
    <a:masterClrMapping/>
  </p:clrMapOvr>
</p:sld>
</file>

<file path=ppt/theme/theme1.xml><?xml version="1.0" encoding="utf-8"?>
<a:theme xmlns:a="http://schemas.openxmlformats.org/drawingml/2006/main" name="モノライン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70_TF22318419_Win32" id="{F4FE24B7-243D-482F-B66E-BC68F2C9F098}" vid="{39B40B92-4ED5-4925-816B-D781FBB086B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ミニマリストの販売ピッチ</Template>
  <TotalTime>19</TotalTime>
  <Words>141</Words>
  <Application>Microsoft Office PowerPoint</Application>
  <PresentationFormat>ワイド画面</PresentationFormat>
  <Paragraphs>28</Paragraphs>
  <Slides>13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6" baseType="lpstr">
      <vt:lpstr>Meiryo UI</vt:lpstr>
      <vt:lpstr>Arial</vt:lpstr>
      <vt:lpstr>モノライン</vt:lpstr>
      <vt:lpstr>文家俊</vt:lpstr>
      <vt:lpstr>サイトの作り方</vt:lpstr>
      <vt:lpstr>ホームページ</vt:lpstr>
      <vt:lpstr>商品のページ</vt:lpstr>
      <vt:lpstr>商品のページ</vt:lpstr>
      <vt:lpstr>商品のページ（データベース）</vt:lpstr>
      <vt:lpstr>（お客様）予定商品</vt:lpstr>
      <vt:lpstr>（お客様）予定商品</vt:lpstr>
      <vt:lpstr>（スタッフ）登録</vt:lpstr>
      <vt:lpstr>（スタッフ）登録</vt:lpstr>
      <vt:lpstr>（スタッフ）登録</vt:lpstr>
      <vt:lpstr>（スタッフ）登録した</vt:lpstr>
      <vt:lpstr>（スタッフ）登録した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文家俊</dc:title>
  <dc:creator>文 家俊</dc:creator>
  <cp:lastModifiedBy>文 家俊</cp:lastModifiedBy>
  <cp:revision>3</cp:revision>
  <dcterms:created xsi:type="dcterms:W3CDTF">2022-09-14T07:28:49Z</dcterms:created>
  <dcterms:modified xsi:type="dcterms:W3CDTF">2022-09-14T08:03:15Z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